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pto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1D8"/>
          </a:solidFill>
        </a:fill>
      </a:tcStyle>
    </a:wholeTbl>
    <a:band2H>
      <a:tcTxStyle/>
      <a:tcStyle>
        <a:tcBdr/>
        <a:fill>
          <a:solidFill>
            <a:srgbClr val="E7E9EC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D3CB"/>
          </a:solidFill>
        </a:fill>
      </a:tcStyle>
    </a:wholeTbl>
    <a:band2H>
      <a:tcTxStyle/>
      <a:tcStyle>
        <a:tcBdr/>
        <a:fill>
          <a:solidFill>
            <a:srgbClr val="E7EA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E1CC"/>
          </a:solidFill>
        </a:fill>
      </a:tcStyle>
    </a:wholeTbl>
    <a:band2H>
      <a:tcTxStyle/>
      <a:tcStyle>
        <a:tcBdr/>
        <a:fill>
          <a:solidFill>
            <a:srgbClr val="E8F0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8"/>
  </p:normalViewPr>
  <p:slideViewPr>
    <p:cSldViewPr snapToGrid="0">
      <p:cViewPr varScale="1">
        <p:scale>
          <a:sx n="95" d="100"/>
          <a:sy n="95" d="100"/>
        </p:scale>
        <p:origin x="1216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Aptos"/>
      </a:defRPr>
    </a:lvl1pPr>
    <a:lvl2pPr indent="228600" latinLnBrk="0">
      <a:defRPr sz="1200">
        <a:latin typeface="+mj-lt"/>
        <a:ea typeface="+mj-ea"/>
        <a:cs typeface="+mj-cs"/>
        <a:sym typeface="Aptos"/>
      </a:defRPr>
    </a:lvl2pPr>
    <a:lvl3pPr indent="457200" latinLnBrk="0">
      <a:defRPr sz="1200">
        <a:latin typeface="+mj-lt"/>
        <a:ea typeface="+mj-ea"/>
        <a:cs typeface="+mj-cs"/>
        <a:sym typeface="Aptos"/>
      </a:defRPr>
    </a:lvl3pPr>
    <a:lvl4pPr indent="685800" latinLnBrk="0">
      <a:defRPr sz="1200">
        <a:latin typeface="+mj-lt"/>
        <a:ea typeface="+mj-ea"/>
        <a:cs typeface="+mj-cs"/>
        <a:sym typeface="Aptos"/>
      </a:defRPr>
    </a:lvl4pPr>
    <a:lvl5pPr indent="914400" latinLnBrk="0">
      <a:defRPr sz="1200">
        <a:latin typeface="+mj-lt"/>
        <a:ea typeface="+mj-ea"/>
        <a:cs typeface="+mj-cs"/>
        <a:sym typeface="Aptos"/>
      </a:defRPr>
    </a:lvl5pPr>
    <a:lvl6pPr indent="1143000" latinLnBrk="0">
      <a:defRPr sz="1200">
        <a:latin typeface="+mj-lt"/>
        <a:ea typeface="+mj-ea"/>
        <a:cs typeface="+mj-cs"/>
        <a:sym typeface="Aptos"/>
      </a:defRPr>
    </a:lvl6pPr>
    <a:lvl7pPr indent="1371600" latinLnBrk="0">
      <a:defRPr sz="1200">
        <a:latin typeface="+mj-lt"/>
        <a:ea typeface="+mj-ea"/>
        <a:cs typeface="+mj-cs"/>
        <a:sym typeface="Aptos"/>
      </a:defRPr>
    </a:lvl7pPr>
    <a:lvl8pPr indent="1600200" latinLnBrk="0">
      <a:defRPr sz="1200">
        <a:latin typeface="+mj-lt"/>
        <a:ea typeface="+mj-ea"/>
        <a:cs typeface="+mj-cs"/>
        <a:sym typeface="Aptos"/>
      </a:defRPr>
    </a:lvl8pPr>
    <a:lvl9pPr indent="1828800" latinLnBrk="0">
      <a:defRPr sz="1200">
        <a:latin typeface="+mj-lt"/>
        <a:ea typeface="+mj-ea"/>
        <a:cs typeface="+mj-cs"/>
        <a:sym typeface="Apto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757575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757575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757575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757575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757575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757575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ptos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1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1524000" y="3602037"/>
            <a:ext cx="9144000" cy="1655762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6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87196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819" y="-7593"/>
            <a:ext cx="9823968" cy="759124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1" name="Content Placeholder 4" descr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7161"/>
            <a:ext cx="12192000" cy="751332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4" name="Content Placeholder 4" descr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9" y="-215153"/>
            <a:ext cx="12006262" cy="6858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878" y="175964"/>
            <a:ext cx="9263520" cy="71581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09" name="Content Placeholder 4" descr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26" y="-471288"/>
            <a:ext cx="12072939" cy="67008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0000FF"/>
      </a:hlink>
      <a:folHlink>
        <a:srgbClr val="FF00FF"/>
      </a:folHlink>
    </a:clrScheme>
    <a:fontScheme name="Office Theme">
      <a:majorFont>
        <a:latin typeface="Aptos"/>
        <a:ea typeface="Aptos"/>
        <a:cs typeface="Aptos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905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pto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905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pto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0000FF"/>
      </a:hlink>
      <a:folHlink>
        <a:srgbClr val="FF00FF"/>
      </a:folHlink>
    </a:clrScheme>
    <a:fontScheme name="Office Theme">
      <a:majorFont>
        <a:latin typeface="Aptos"/>
        <a:ea typeface="Aptos"/>
        <a:cs typeface="Aptos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905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pto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905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pto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Susan Alameddine</cp:lastModifiedBy>
  <cp:revision>1</cp:revision>
  <dcterms:modified xsi:type="dcterms:W3CDTF">2025-07-18T10:09:58Z</dcterms:modified>
</cp:coreProperties>
</file>